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  <p:sldMasterId id="2147483648" r:id="rId2"/>
    <p:sldMasterId id="2147483667" r:id="rId3"/>
  </p:sldMasterIdLst>
  <p:notesMasterIdLst>
    <p:notesMasterId r:id="rId15"/>
  </p:notesMasterIdLst>
  <p:sldIdLst>
    <p:sldId id="261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211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64612B-96C9-4226-887B-E0AA16F40648}" v="72" dt="2020-11-15T19:28:46.3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20" autoAdjust="0"/>
    <p:restoredTop sz="94680"/>
  </p:normalViewPr>
  <p:slideViewPr>
    <p:cSldViewPr snapToGrid="0" snapToObjects="1">
      <p:cViewPr varScale="1">
        <p:scale>
          <a:sx n="156" d="100"/>
          <a:sy n="156" d="100"/>
        </p:scale>
        <p:origin x="1492" y="88"/>
      </p:cViewPr>
      <p:guideLst>
        <p:guide orient="horz" pos="773"/>
        <p:guide pos="18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llrigel, Andrew T" userId="5f5d2748-7b09-4745-9c0f-bbe44e7a36ea" providerId="ADAL" clId="{5464612B-96C9-4226-887B-E0AA16F40648}"/>
    <pc:docChg chg="undo custSel addSld delSld modSld sldOrd">
      <pc:chgData name="Hellrigel, Andrew T" userId="5f5d2748-7b09-4745-9c0f-bbe44e7a36ea" providerId="ADAL" clId="{5464612B-96C9-4226-887B-E0AA16F40648}" dt="2020-11-15T19:28:50.429" v="3269" actId="47"/>
      <pc:docMkLst>
        <pc:docMk/>
      </pc:docMkLst>
      <pc:sldChg chg="modSp mod">
        <pc:chgData name="Hellrigel, Andrew T" userId="5f5d2748-7b09-4745-9c0f-bbe44e7a36ea" providerId="ADAL" clId="{5464612B-96C9-4226-887B-E0AA16F40648}" dt="2020-11-15T18:17:47.152" v="101" actId="6549"/>
        <pc:sldMkLst>
          <pc:docMk/>
          <pc:sldMk cId="1982245443" sldId="261"/>
        </pc:sldMkLst>
        <pc:spChg chg="mod">
          <ac:chgData name="Hellrigel, Andrew T" userId="5f5d2748-7b09-4745-9c0f-bbe44e7a36ea" providerId="ADAL" clId="{5464612B-96C9-4226-887B-E0AA16F40648}" dt="2020-11-15T18:17:47.152" v="101" actId="6549"/>
          <ac:spMkLst>
            <pc:docMk/>
            <pc:sldMk cId="1982245443" sldId="261"/>
            <ac:spMk id="3" creationId="{00000000-0000-0000-0000-000000000000}"/>
          </ac:spMkLst>
        </pc:spChg>
      </pc:sldChg>
      <pc:sldChg chg="del">
        <pc:chgData name="Hellrigel, Andrew T" userId="5f5d2748-7b09-4745-9c0f-bbe44e7a36ea" providerId="ADAL" clId="{5464612B-96C9-4226-887B-E0AA16F40648}" dt="2020-11-15T18:02:10.358" v="40" actId="47"/>
        <pc:sldMkLst>
          <pc:docMk/>
          <pc:sldMk cId="2011346443" sldId="263"/>
        </pc:sldMkLst>
      </pc:sldChg>
      <pc:sldChg chg="addSp delSp modSp del mod">
        <pc:chgData name="Hellrigel, Andrew T" userId="5f5d2748-7b09-4745-9c0f-bbe44e7a36ea" providerId="ADAL" clId="{5464612B-96C9-4226-887B-E0AA16F40648}" dt="2020-11-15T18:04:26.909" v="46" actId="47"/>
        <pc:sldMkLst>
          <pc:docMk/>
          <pc:sldMk cId="186146452" sldId="264"/>
        </pc:sldMkLst>
        <pc:spChg chg="del">
          <ac:chgData name="Hellrigel, Andrew T" userId="5f5d2748-7b09-4745-9c0f-bbe44e7a36ea" providerId="ADAL" clId="{5464612B-96C9-4226-887B-E0AA16F40648}" dt="2020-11-15T18:04:23.699" v="44" actId="478"/>
          <ac:spMkLst>
            <pc:docMk/>
            <pc:sldMk cId="186146452" sldId="264"/>
            <ac:spMk id="3" creationId="{587C4F73-7EF6-4CFC-9FDC-9D31217B47CC}"/>
          </ac:spMkLst>
        </pc:spChg>
        <pc:spChg chg="add mod">
          <ac:chgData name="Hellrigel, Andrew T" userId="5f5d2748-7b09-4745-9c0f-bbe44e7a36ea" providerId="ADAL" clId="{5464612B-96C9-4226-887B-E0AA16F40648}" dt="2020-11-15T18:04:23.699" v="44" actId="478"/>
          <ac:spMkLst>
            <pc:docMk/>
            <pc:sldMk cId="186146452" sldId="264"/>
            <ac:spMk id="5" creationId="{3F37229D-E744-45C8-982D-5BEC988DFF82}"/>
          </ac:spMkLst>
        </pc:spChg>
        <pc:spChg chg="del">
          <ac:chgData name="Hellrigel, Andrew T" userId="5f5d2748-7b09-4745-9c0f-bbe44e7a36ea" providerId="ADAL" clId="{5464612B-96C9-4226-887B-E0AA16F40648}" dt="2020-11-15T18:04:22.014" v="43" actId="478"/>
          <ac:spMkLst>
            <pc:docMk/>
            <pc:sldMk cId="186146452" sldId="264"/>
            <ac:spMk id="7" creationId="{074C8B1C-CC41-4ACB-A5DB-D13848E8D6C4}"/>
          </ac:spMkLst>
        </pc:spChg>
        <pc:picChg chg="del">
          <ac:chgData name="Hellrigel, Andrew T" userId="5f5d2748-7b09-4745-9c0f-bbe44e7a36ea" providerId="ADAL" clId="{5464612B-96C9-4226-887B-E0AA16F40648}" dt="2020-11-15T18:04:17.181" v="42" actId="478"/>
          <ac:picMkLst>
            <pc:docMk/>
            <pc:sldMk cId="186146452" sldId="264"/>
            <ac:picMk id="2050" creationId="{9690DFD5-E257-440E-ABE0-9A27248793E7}"/>
          </ac:picMkLst>
        </pc:picChg>
      </pc:sldChg>
      <pc:sldChg chg="del">
        <pc:chgData name="Hellrigel, Andrew T" userId="5f5d2748-7b09-4745-9c0f-bbe44e7a36ea" providerId="ADAL" clId="{5464612B-96C9-4226-887B-E0AA16F40648}" dt="2020-11-15T18:04:14.003" v="41" actId="47"/>
        <pc:sldMkLst>
          <pc:docMk/>
          <pc:sldMk cId="210264516" sldId="265"/>
        </pc:sldMkLst>
      </pc:sldChg>
      <pc:sldChg chg="new del">
        <pc:chgData name="Hellrigel, Andrew T" userId="5f5d2748-7b09-4745-9c0f-bbe44e7a36ea" providerId="ADAL" clId="{5464612B-96C9-4226-887B-E0AA16F40648}" dt="2020-11-15T18:04:31.659" v="48" actId="47"/>
        <pc:sldMkLst>
          <pc:docMk/>
          <pc:sldMk cId="3249624330" sldId="265"/>
        </pc:sldMkLst>
      </pc:sldChg>
      <pc:sldChg chg="del">
        <pc:chgData name="Hellrigel, Andrew T" userId="5f5d2748-7b09-4745-9c0f-bbe44e7a36ea" providerId="ADAL" clId="{5464612B-96C9-4226-887B-E0AA16F40648}" dt="2020-11-15T18:04:14.003" v="41" actId="47"/>
        <pc:sldMkLst>
          <pc:docMk/>
          <pc:sldMk cId="2565416647" sldId="266"/>
        </pc:sldMkLst>
      </pc:sldChg>
      <pc:sldChg chg="modSp new mod">
        <pc:chgData name="Hellrigel, Andrew T" userId="5f5d2748-7b09-4745-9c0f-bbe44e7a36ea" providerId="ADAL" clId="{5464612B-96C9-4226-887B-E0AA16F40648}" dt="2020-11-15T18:25:02.375" v="577" actId="20577"/>
        <pc:sldMkLst>
          <pc:docMk/>
          <pc:sldMk cId="2811137789" sldId="266"/>
        </pc:sldMkLst>
        <pc:spChg chg="mod">
          <ac:chgData name="Hellrigel, Andrew T" userId="5f5d2748-7b09-4745-9c0f-bbe44e7a36ea" providerId="ADAL" clId="{5464612B-96C9-4226-887B-E0AA16F40648}" dt="2020-11-15T18:25:02.375" v="577" actId="20577"/>
          <ac:spMkLst>
            <pc:docMk/>
            <pc:sldMk cId="2811137789" sldId="266"/>
            <ac:spMk id="2" creationId="{7E151100-AD6E-492A-942C-074295AFEA2C}"/>
          </ac:spMkLst>
        </pc:spChg>
        <pc:spChg chg="mod">
          <ac:chgData name="Hellrigel, Andrew T" userId="5f5d2748-7b09-4745-9c0f-bbe44e7a36ea" providerId="ADAL" clId="{5464612B-96C9-4226-887B-E0AA16F40648}" dt="2020-11-15T18:22:39.903" v="350" actId="403"/>
          <ac:spMkLst>
            <pc:docMk/>
            <pc:sldMk cId="2811137789" sldId="266"/>
            <ac:spMk id="3" creationId="{E36AF273-0DDC-4DD8-96C4-9B13DD37E249}"/>
          </ac:spMkLst>
        </pc:spChg>
      </pc:sldChg>
      <pc:sldChg chg="addSp delSp modSp new mod">
        <pc:chgData name="Hellrigel, Andrew T" userId="5f5d2748-7b09-4745-9c0f-bbe44e7a36ea" providerId="ADAL" clId="{5464612B-96C9-4226-887B-E0AA16F40648}" dt="2020-11-15T18:31:50.048" v="817" actId="1038"/>
        <pc:sldMkLst>
          <pc:docMk/>
          <pc:sldMk cId="2814925642" sldId="267"/>
        </pc:sldMkLst>
        <pc:spChg chg="mod">
          <ac:chgData name="Hellrigel, Andrew T" userId="5f5d2748-7b09-4745-9c0f-bbe44e7a36ea" providerId="ADAL" clId="{5464612B-96C9-4226-887B-E0AA16F40648}" dt="2020-11-15T18:27:06.140" v="605" actId="403"/>
          <ac:spMkLst>
            <pc:docMk/>
            <pc:sldMk cId="2814925642" sldId="267"/>
            <ac:spMk id="2" creationId="{DF2A1C0F-1F70-489A-B230-1AB9D72B2FF0}"/>
          </ac:spMkLst>
        </pc:spChg>
        <pc:spChg chg="add del mod">
          <ac:chgData name="Hellrigel, Andrew T" userId="5f5d2748-7b09-4745-9c0f-bbe44e7a36ea" providerId="ADAL" clId="{5464612B-96C9-4226-887B-E0AA16F40648}" dt="2020-11-15T18:31:50.048" v="817" actId="1038"/>
          <ac:spMkLst>
            <pc:docMk/>
            <pc:sldMk cId="2814925642" sldId="267"/>
            <ac:spMk id="3" creationId="{C740F01B-4793-4A40-B926-BDA406A5763F}"/>
          </ac:spMkLst>
        </pc:spChg>
        <pc:spChg chg="del">
          <ac:chgData name="Hellrigel, Andrew T" userId="5f5d2748-7b09-4745-9c0f-bbe44e7a36ea" providerId="ADAL" clId="{5464612B-96C9-4226-887B-E0AA16F40648}" dt="2020-11-15T18:26:43.501" v="579" actId="478"/>
          <ac:spMkLst>
            <pc:docMk/>
            <pc:sldMk cId="2814925642" sldId="267"/>
            <ac:spMk id="4" creationId="{6952E3D0-22D6-4074-AFBE-9797576C30E4}"/>
          </ac:spMkLst>
        </pc:spChg>
        <pc:spChg chg="add del mod">
          <ac:chgData name="Hellrigel, Andrew T" userId="5f5d2748-7b09-4745-9c0f-bbe44e7a36ea" providerId="ADAL" clId="{5464612B-96C9-4226-887B-E0AA16F40648}" dt="2020-11-15T18:29:54.132" v="720" actId="21"/>
          <ac:spMkLst>
            <pc:docMk/>
            <pc:sldMk cId="2814925642" sldId="267"/>
            <ac:spMk id="14" creationId="{32E543F6-35CE-485B-99C5-CDECA16F3414}"/>
          </ac:spMkLst>
        </pc:spChg>
        <pc:spChg chg="add mod">
          <ac:chgData name="Hellrigel, Andrew T" userId="5f5d2748-7b09-4745-9c0f-bbe44e7a36ea" providerId="ADAL" clId="{5464612B-96C9-4226-887B-E0AA16F40648}" dt="2020-11-15T18:31:50.048" v="817" actId="1038"/>
          <ac:spMkLst>
            <pc:docMk/>
            <pc:sldMk cId="2814925642" sldId="267"/>
            <ac:spMk id="16" creationId="{053EB6E3-D19C-4675-A60C-BBF53717FD4A}"/>
          </ac:spMkLst>
        </pc:spChg>
        <pc:spChg chg="add mod">
          <ac:chgData name="Hellrigel, Andrew T" userId="5f5d2748-7b09-4745-9c0f-bbe44e7a36ea" providerId="ADAL" clId="{5464612B-96C9-4226-887B-E0AA16F40648}" dt="2020-11-15T18:31:50.048" v="817" actId="1038"/>
          <ac:spMkLst>
            <pc:docMk/>
            <pc:sldMk cId="2814925642" sldId="267"/>
            <ac:spMk id="18" creationId="{434C493C-473F-4ECA-B97E-F01139F13825}"/>
          </ac:spMkLst>
        </pc:spChg>
        <pc:cxnChg chg="add mod">
          <ac:chgData name="Hellrigel, Andrew T" userId="5f5d2748-7b09-4745-9c0f-bbe44e7a36ea" providerId="ADAL" clId="{5464612B-96C9-4226-887B-E0AA16F40648}" dt="2020-11-15T18:31:50.048" v="817" actId="1038"/>
          <ac:cxnSpMkLst>
            <pc:docMk/>
            <pc:sldMk cId="2814925642" sldId="267"/>
            <ac:cxnSpMk id="6" creationId="{78258D94-ECB2-42BB-A11A-9EFFBCAF29D7}"/>
          </ac:cxnSpMkLst>
        </pc:cxnChg>
        <pc:cxnChg chg="add mod">
          <ac:chgData name="Hellrigel, Andrew T" userId="5f5d2748-7b09-4745-9c0f-bbe44e7a36ea" providerId="ADAL" clId="{5464612B-96C9-4226-887B-E0AA16F40648}" dt="2020-11-15T18:31:50.048" v="817" actId="1038"/>
          <ac:cxnSpMkLst>
            <pc:docMk/>
            <pc:sldMk cId="2814925642" sldId="267"/>
            <ac:cxnSpMk id="7" creationId="{E1115CD5-B5DF-4FFE-8433-3DBBFD312D95}"/>
          </ac:cxnSpMkLst>
        </pc:cxnChg>
        <pc:cxnChg chg="add mod">
          <ac:chgData name="Hellrigel, Andrew T" userId="5f5d2748-7b09-4745-9c0f-bbe44e7a36ea" providerId="ADAL" clId="{5464612B-96C9-4226-887B-E0AA16F40648}" dt="2020-11-15T18:31:50.048" v="817" actId="1038"/>
          <ac:cxnSpMkLst>
            <pc:docMk/>
            <pc:sldMk cId="2814925642" sldId="267"/>
            <ac:cxnSpMk id="8" creationId="{B7D432AF-B22C-409F-A43F-8681BAB2B0A0}"/>
          </ac:cxnSpMkLst>
        </pc:cxnChg>
        <pc:cxnChg chg="add mod">
          <ac:chgData name="Hellrigel, Andrew T" userId="5f5d2748-7b09-4745-9c0f-bbe44e7a36ea" providerId="ADAL" clId="{5464612B-96C9-4226-887B-E0AA16F40648}" dt="2020-11-15T18:31:50.048" v="817" actId="1038"/>
          <ac:cxnSpMkLst>
            <pc:docMk/>
            <pc:sldMk cId="2814925642" sldId="267"/>
            <ac:cxnSpMk id="15" creationId="{51B5E64C-E692-4DE9-B2D3-EF6F4CD00534}"/>
          </ac:cxnSpMkLst>
        </pc:cxnChg>
        <pc:cxnChg chg="add mod">
          <ac:chgData name="Hellrigel, Andrew T" userId="5f5d2748-7b09-4745-9c0f-bbe44e7a36ea" providerId="ADAL" clId="{5464612B-96C9-4226-887B-E0AA16F40648}" dt="2020-11-15T18:31:50.048" v="817" actId="1038"/>
          <ac:cxnSpMkLst>
            <pc:docMk/>
            <pc:sldMk cId="2814925642" sldId="267"/>
            <ac:cxnSpMk id="19" creationId="{2472A922-7CAE-47BD-BB4E-059EFC5805E1}"/>
          </ac:cxnSpMkLst>
        </pc:cxnChg>
        <pc:cxnChg chg="add mod">
          <ac:chgData name="Hellrigel, Andrew T" userId="5f5d2748-7b09-4745-9c0f-bbe44e7a36ea" providerId="ADAL" clId="{5464612B-96C9-4226-887B-E0AA16F40648}" dt="2020-11-15T18:31:50.048" v="817" actId="1038"/>
          <ac:cxnSpMkLst>
            <pc:docMk/>
            <pc:sldMk cId="2814925642" sldId="267"/>
            <ac:cxnSpMk id="20" creationId="{8A8A1742-280C-4BE3-B723-9E23A78F2CF6}"/>
          </ac:cxnSpMkLst>
        </pc:cxnChg>
        <pc:cxnChg chg="add mod">
          <ac:chgData name="Hellrigel, Andrew T" userId="5f5d2748-7b09-4745-9c0f-bbe44e7a36ea" providerId="ADAL" clId="{5464612B-96C9-4226-887B-E0AA16F40648}" dt="2020-11-15T18:31:50.048" v="817" actId="1038"/>
          <ac:cxnSpMkLst>
            <pc:docMk/>
            <pc:sldMk cId="2814925642" sldId="267"/>
            <ac:cxnSpMk id="21" creationId="{65925E7C-5281-4E13-ABA0-17BB4056DB13}"/>
          </ac:cxnSpMkLst>
        </pc:cxnChg>
        <pc:cxnChg chg="add mod">
          <ac:chgData name="Hellrigel, Andrew T" userId="5f5d2748-7b09-4745-9c0f-bbe44e7a36ea" providerId="ADAL" clId="{5464612B-96C9-4226-887B-E0AA16F40648}" dt="2020-11-15T18:31:50.048" v="817" actId="1038"/>
          <ac:cxnSpMkLst>
            <pc:docMk/>
            <pc:sldMk cId="2814925642" sldId="267"/>
            <ac:cxnSpMk id="22" creationId="{720B6343-6E4E-4370-A289-8E70A5FDA61B}"/>
          </ac:cxnSpMkLst>
        </pc:cxnChg>
      </pc:sldChg>
      <pc:sldChg chg="modSp add mod ord">
        <pc:chgData name="Hellrigel, Andrew T" userId="5f5d2748-7b09-4745-9c0f-bbe44e7a36ea" providerId="ADAL" clId="{5464612B-96C9-4226-887B-E0AA16F40648}" dt="2020-11-15T18:51:44.020" v="1407" actId="20577"/>
        <pc:sldMkLst>
          <pc:docMk/>
          <pc:sldMk cId="1208171402" sldId="268"/>
        </pc:sldMkLst>
        <pc:spChg chg="mod">
          <ac:chgData name="Hellrigel, Andrew T" userId="5f5d2748-7b09-4745-9c0f-bbe44e7a36ea" providerId="ADAL" clId="{5464612B-96C9-4226-887B-E0AA16F40648}" dt="2020-11-15T18:51:44.020" v="1407" actId="20577"/>
          <ac:spMkLst>
            <pc:docMk/>
            <pc:sldMk cId="1208171402" sldId="268"/>
            <ac:spMk id="2" creationId="{7E151100-AD6E-492A-942C-074295AFEA2C}"/>
          </ac:spMkLst>
        </pc:spChg>
        <pc:spChg chg="mod">
          <ac:chgData name="Hellrigel, Andrew T" userId="5f5d2748-7b09-4745-9c0f-bbe44e7a36ea" providerId="ADAL" clId="{5464612B-96C9-4226-887B-E0AA16F40648}" dt="2020-11-15T18:47:36.135" v="867" actId="404"/>
          <ac:spMkLst>
            <pc:docMk/>
            <pc:sldMk cId="1208171402" sldId="268"/>
            <ac:spMk id="3" creationId="{E36AF273-0DDC-4DD8-96C4-9B13DD37E249}"/>
          </ac:spMkLst>
        </pc:spChg>
      </pc:sldChg>
      <pc:sldChg chg="new del">
        <pc:chgData name="Hellrigel, Andrew T" userId="5f5d2748-7b09-4745-9c0f-bbe44e7a36ea" providerId="ADAL" clId="{5464612B-96C9-4226-887B-E0AA16F40648}" dt="2020-11-15T18:47:15.344" v="819" actId="47"/>
        <pc:sldMkLst>
          <pc:docMk/>
          <pc:sldMk cId="1669413250" sldId="268"/>
        </pc:sldMkLst>
      </pc:sldChg>
      <pc:sldChg chg="addSp modSp add mod ord">
        <pc:chgData name="Hellrigel, Andrew T" userId="5f5d2748-7b09-4745-9c0f-bbe44e7a36ea" providerId="ADAL" clId="{5464612B-96C9-4226-887B-E0AA16F40648}" dt="2020-11-15T18:58:52.917" v="1523" actId="1076"/>
        <pc:sldMkLst>
          <pc:docMk/>
          <pc:sldMk cId="73995579" sldId="269"/>
        </pc:sldMkLst>
        <pc:spChg chg="mod">
          <ac:chgData name="Hellrigel, Andrew T" userId="5f5d2748-7b09-4745-9c0f-bbe44e7a36ea" providerId="ADAL" clId="{5464612B-96C9-4226-887B-E0AA16F40648}" dt="2020-11-15T18:58:44.210" v="1521" actId="20577"/>
          <ac:spMkLst>
            <pc:docMk/>
            <pc:sldMk cId="73995579" sldId="269"/>
            <ac:spMk id="2" creationId="{7E151100-AD6E-492A-942C-074295AFEA2C}"/>
          </ac:spMkLst>
        </pc:spChg>
        <pc:spChg chg="mod">
          <ac:chgData name="Hellrigel, Andrew T" userId="5f5d2748-7b09-4745-9c0f-bbe44e7a36ea" providerId="ADAL" clId="{5464612B-96C9-4226-887B-E0AA16F40648}" dt="2020-11-15T18:52:43.101" v="1413" actId="20577"/>
          <ac:spMkLst>
            <pc:docMk/>
            <pc:sldMk cId="73995579" sldId="269"/>
            <ac:spMk id="3" creationId="{E36AF273-0DDC-4DD8-96C4-9B13DD37E249}"/>
          </ac:spMkLst>
        </pc:spChg>
        <pc:picChg chg="add mod">
          <ac:chgData name="Hellrigel, Andrew T" userId="5f5d2748-7b09-4745-9c0f-bbe44e7a36ea" providerId="ADAL" clId="{5464612B-96C9-4226-887B-E0AA16F40648}" dt="2020-11-15T18:58:52.917" v="1523" actId="1076"/>
          <ac:picMkLst>
            <pc:docMk/>
            <pc:sldMk cId="73995579" sldId="269"/>
            <ac:picMk id="5" creationId="{6316AF8A-3631-47D6-A57F-763D7052275F}"/>
          </ac:picMkLst>
        </pc:picChg>
        <pc:picChg chg="add mod">
          <ac:chgData name="Hellrigel, Andrew T" userId="5f5d2748-7b09-4745-9c0f-bbe44e7a36ea" providerId="ADAL" clId="{5464612B-96C9-4226-887B-E0AA16F40648}" dt="2020-11-15T18:58:51.662" v="1522" actId="1076"/>
          <ac:picMkLst>
            <pc:docMk/>
            <pc:sldMk cId="73995579" sldId="269"/>
            <ac:picMk id="1026" creationId="{6C2F1C24-0EE5-4FD8-903D-EA85D15BFB44}"/>
          </ac:picMkLst>
        </pc:picChg>
      </pc:sldChg>
      <pc:sldChg chg="addSp delSp modSp add mod">
        <pc:chgData name="Hellrigel, Andrew T" userId="5f5d2748-7b09-4745-9c0f-bbe44e7a36ea" providerId="ADAL" clId="{5464612B-96C9-4226-887B-E0AA16F40648}" dt="2020-11-15T19:05:55.917" v="1895" actId="1076"/>
        <pc:sldMkLst>
          <pc:docMk/>
          <pc:sldMk cId="1402980541" sldId="270"/>
        </pc:sldMkLst>
        <pc:spChg chg="mod">
          <ac:chgData name="Hellrigel, Andrew T" userId="5f5d2748-7b09-4745-9c0f-bbe44e7a36ea" providerId="ADAL" clId="{5464612B-96C9-4226-887B-E0AA16F40648}" dt="2020-11-15T19:05:50.050" v="1892" actId="20577"/>
          <ac:spMkLst>
            <pc:docMk/>
            <pc:sldMk cId="1402980541" sldId="270"/>
            <ac:spMk id="2" creationId="{7E151100-AD6E-492A-942C-074295AFEA2C}"/>
          </ac:spMkLst>
        </pc:spChg>
        <pc:spChg chg="mod">
          <ac:chgData name="Hellrigel, Andrew T" userId="5f5d2748-7b09-4745-9c0f-bbe44e7a36ea" providerId="ADAL" clId="{5464612B-96C9-4226-887B-E0AA16F40648}" dt="2020-11-15T18:59:15.578" v="1554" actId="20577"/>
          <ac:spMkLst>
            <pc:docMk/>
            <pc:sldMk cId="1402980541" sldId="270"/>
            <ac:spMk id="3" creationId="{E36AF273-0DDC-4DD8-96C4-9B13DD37E249}"/>
          </ac:spMkLst>
        </pc:spChg>
        <pc:picChg chg="del">
          <ac:chgData name="Hellrigel, Andrew T" userId="5f5d2748-7b09-4745-9c0f-bbe44e7a36ea" providerId="ADAL" clId="{5464612B-96C9-4226-887B-E0AA16F40648}" dt="2020-11-15T19:02:07.443" v="1555" actId="478"/>
          <ac:picMkLst>
            <pc:docMk/>
            <pc:sldMk cId="1402980541" sldId="270"/>
            <ac:picMk id="5" creationId="{6316AF8A-3631-47D6-A57F-763D7052275F}"/>
          </ac:picMkLst>
        </pc:picChg>
        <pc:picChg chg="del">
          <ac:chgData name="Hellrigel, Andrew T" userId="5f5d2748-7b09-4745-9c0f-bbe44e7a36ea" providerId="ADAL" clId="{5464612B-96C9-4226-887B-E0AA16F40648}" dt="2020-11-15T19:02:18.209" v="1559" actId="478"/>
          <ac:picMkLst>
            <pc:docMk/>
            <pc:sldMk cId="1402980541" sldId="270"/>
            <ac:picMk id="1026" creationId="{6C2F1C24-0EE5-4FD8-903D-EA85D15BFB44}"/>
          </ac:picMkLst>
        </pc:picChg>
        <pc:picChg chg="add mod">
          <ac:chgData name="Hellrigel, Andrew T" userId="5f5d2748-7b09-4745-9c0f-bbe44e7a36ea" providerId="ADAL" clId="{5464612B-96C9-4226-887B-E0AA16F40648}" dt="2020-11-15T19:05:52.567" v="1893" actId="1076"/>
          <ac:picMkLst>
            <pc:docMk/>
            <pc:sldMk cId="1402980541" sldId="270"/>
            <ac:picMk id="2050" creationId="{545DAD72-CA68-4558-82C1-A07FF1260E9A}"/>
          </ac:picMkLst>
        </pc:picChg>
        <pc:picChg chg="add mod">
          <ac:chgData name="Hellrigel, Andrew T" userId="5f5d2748-7b09-4745-9c0f-bbe44e7a36ea" providerId="ADAL" clId="{5464612B-96C9-4226-887B-E0AA16F40648}" dt="2020-11-15T19:05:55.917" v="1895" actId="1076"/>
          <ac:picMkLst>
            <pc:docMk/>
            <pc:sldMk cId="1402980541" sldId="270"/>
            <ac:picMk id="2052" creationId="{55C1F827-0F14-4C5D-B4AD-828F9A290061}"/>
          </ac:picMkLst>
        </pc:picChg>
        <pc:picChg chg="add mod">
          <ac:chgData name="Hellrigel, Andrew T" userId="5f5d2748-7b09-4745-9c0f-bbe44e7a36ea" providerId="ADAL" clId="{5464612B-96C9-4226-887B-E0AA16F40648}" dt="2020-11-15T19:05:54.066" v="1894" actId="1076"/>
          <ac:picMkLst>
            <pc:docMk/>
            <pc:sldMk cId="1402980541" sldId="270"/>
            <ac:picMk id="2054" creationId="{2EE15BE3-4CEC-46CD-A838-1BA54F36E972}"/>
          </ac:picMkLst>
        </pc:picChg>
      </pc:sldChg>
      <pc:sldChg chg="new del">
        <pc:chgData name="Hellrigel, Andrew T" userId="5f5d2748-7b09-4745-9c0f-bbe44e7a36ea" providerId="ADAL" clId="{5464612B-96C9-4226-887B-E0AA16F40648}" dt="2020-11-15T18:59:03.157" v="1525" actId="47"/>
        <pc:sldMkLst>
          <pc:docMk/>
          <pc:sldMk cId="2871110330" sldId="270"/>
        </pc:sldMkLst>
      </pc:sldChg>
      <pc:sldChg chg="del">
        <pc:chgData name="Hellrigel, Andrew T" userId="5f5d2748-7b09-4745-9c0f-bbe44e7a36ea" providerId="ADAL" clId="{5464612B-96C9-4226-887B-E0AA16F40648}" dt="2020-11-15T18:04:14.003" v="41" actId="47"/>
        <pc:sldMkLst>
          <pc:docMk/>
          <pc:sldMk cId="4067335324" sldId="270"/>
        </pc:sldMkLst>
      </pc:sldChg>
      <pc:sldChg chg="addSp delSp modSp add mod">
        <pc:chgData name="Hellrigel, Andrew T" userId="5f5d2748-7b09-4745-9c0f-bbe44e7a36ea" providerId="ADAL" clId="{5464612B-96C9-4226-887B-E0AA16F40648}" dt="2020-11-15T19:07:58.830" v="2026" actId="1076"/>
        <pc:sldMkLst>
          <pc:docMk/>
          <pc:sldMk cId="2319306976" sldId="271"/>
        </pc:sldMkLst>
        <pc:spChg chg="mod">
          <ac:chgData name="Hellrigel, Andrew T" userId="5f5d2748-7b09-4745-9c0f-bbe44e7a36ea" providerId="ADAL" clId="{5464612B-96C9-4226-887B-E0AA16F40648}" dt="2020-11-15T19:07:50.412" v="2023" actId="20577"/>
          <ac:spMkLst>
            <pc:docMk/>
            <pc:sldMk cId="2319306976" sldId="271"/>
            <ac:spMk id="2" creationId="{7E151100-AD6E-492A-942C-074295AFEA2C}"/>
          </ac:spMkLst>
        </pc:spChg>
        <pc:spChg chg="mod">
          <ac:chgData name="Hellrigel, Andrew T" userId="5f5d2748-7b09-4745-9c0f-bbe44e7a36ea" providerId="ADAL" clId="{5464612B-96C9-4226-887B-E0AA16F40648}" dt="2020-11-15T19:06:12.464" v="1911" actId="20577"/>
          <ac:spMkLst>
            <pc:docMk/>
            <pc:sldMk cId="2319306976" sldId="271"/>
            <ac:spMk id="3" creationId="{E36AF273-0DDC-4DD8-96C4-9B13DD37E249}"/>
          </ac:spMkLst>
        </pc:spChg>
        <pc:picChg chg="del">
          <ac:chgData name="Hellrigel, Andrew T" userId="5f5d2748-7b09-4745-9c0f-bbe44e7a36ea" providerId="ADAL" clId="{5464612B-96C9-4226-887B-E0AA16F40648}" dt="2020-11-15T19:07:20.391" v="1916" actId="478"/>
          <ac:picMkLst>
            <pc:docMk/>
            <pc:sldMk cId="2319306976" sldId="271"/>
            <ac:picMk id="2050" creationId="{545DAD72-CA68-4558-82C1-A07FF1260E9A}"/>
          </ac:picMkLst>
        </pc:picChg>
        <pc:picChg chg="del">
          <ac:chgData name="Hellrigel, Andrew T" userId="5f5d2748-7b09-4745-9c0f-bbe44e7a36ea" providerId="ADAL" clId="{5464612B-96C9-4226-887B-E0AA16F40648}" dt="2020-11-15T19:07:19.433" v="1915" actId="478"/>
          <ac:picMkLst>
            <pc:docMk/>
            <pc:sldMk cId="2319306976" sldId="271"/>
            <ac:picMk id="2052" creationId="{55C1F827-0F14-4C5D-B4AD-828F9A290061}"/>
          </ac:picMkLst>
        </pc:picChg>
        <pc:picChg chg="del">
          <ac:chgData name="Hellrigel, Andrew T" userId="5f5d2748-7b09-4745-9c0f-bbe44e7a36ea" providerId="ADAL" clId="{5464612B-96C9-4226-887B-E0AA16F40648}" dt="2020-11-15T19:07:13.937" v="1912" actId="478"/>
          <ac:picMkLst>
            <pc:docMk/>
            <pc:sldMk cId="2319306976" sldId="271"/>
            <ac:picMk id="2054" creationId="{2EE15BE3-4CEC-46CD-A838-1BA54F36E972}"/>
          </ac:picMkLst>
        </pc:picChg>
        <pc:picChg chg="add mod">
          <ac:chgData name="Hellrigel, Andrew T" userId="5f5d2748-7b09-4745-9c0f-bbe44e7a36ea" providerId="ADAL" clId="{5464612B-96C9-4226-887B-E0AA16F40648}" dt="2020-11-15T19:07:58.830" v="2026" actId="1076"/>
          <ac:picMkLst>
            <pc:docMk/>
            <pc:sldMk cId="2319306976" sldId="271"/>
            <ac:picMk id="3074" creationId="{04612D63-6339-4AFD-A8FA-4470B1C2B161}"/>
          </ac:picMkLst>
        </pc:picChg>
      </pc:sldChg>
      <pc:sldChg chg="addSp delSp modSp add mod">
        <pc:chgData name="Hellrigel, Andrew T" userId="5f5d2748-7b09-4745-9c0f-bbe44e7a36ea" providerId="ADAL" clId="{5464612B-96C9-4226-887B-E0AA16F40648}" dt="2020-11-15T19:10:42.233" v="2233" actId="20577"/>
        <pc:sldMkLst>
          <pc:docMk/>
          <pc:sldMk cId="676564697" sldId="272"/>
        </pc:sldMkLst>
        <pc:spChg chg="mod">
          <ac:chgData name="Hellrigel, Andrew T" userId="5f5d2748-7b09-4745-9c0f-bbe44e7a36ea" providerId="ADAL" clId="{5464612B-96C9-4226-887B-E0AA16F40648}" dt="2020-11-15T19:10:42.233" v="2233" actId="20577"/>
          <ac:spMkLst>
            <pc:docMk/>
            <pc:sldMk cId="676564697" sldId="272"/>
            <ac:spMk id="2" creationId="{7E151100-AD6E-492A-942C-074295AFEA2C}"/>
          </ac:spMkLst>
        </pc:spChg>
        <pc:spChg chg="mod">
          <ac:chgData name="Hellrigel, Andrew T" userId="5f5d2748-7b09-4745-9c0f-bbe44e7a36ea" providerId="ADAL" clId="{5464612B-96C9-4226-887B-E0AA16F40648}" dt="2020-11-15T19:08:13.692" v="2045" actId="20577"/>
          <ac:spMkLst>
            <pc:docMk/>
            <pc:sldMk cId="676564697" sldId="272"/>
            <ac:spMk id="3" creationId="{E36AF273-0DDC-4DD8-96C4-9B13DD37E249}"/>
          </ac:spMkLst>
        </pc:spChg>
        <pc:picChg chg="del">
          <ac:chgData name="Hellrigel, Andrew T" userId="5f5d2748-7b09-4745-9c0f-bbe44e7a36ea" providerId="ADAL" clId="{5464612B-96C9-4226-887B-E0AA16F40648}" dt="2020-11-15T19:08:34.794" v="2046" actId="478"/>
          <ac:picMkLst>
            <pc:docMk/>
            <pc:sldMk cId="676564697" sldId="272"/>
            <ac:picMk id="3074" creationId="{04612D63-6339-4AFD-A8FA-4470B1C2B161}"/>
          </ac:picMkLst>
        </pc:picChg>
        <pc:picChg chg="add mod">
          <ac:chgData name="Hellrigel, Andrew T" userId="5f5d2748-7b09-4745-9c0f-bbe44e7a36ea" providerId="ADAL" clId="{5464612B-96C9-4226-887B-E0AA16F40648}" dt="2020-11-15T19:08:37.990" v="2048" actId="1076"/>
          <ac:picMkLst>
            <pc:docMk/>
            <pc:sldMk cId="676564697" sldId="272"/>
            <ac:picMk id="4098" creationId="{C0F0991B-D4D3-4538-A215-0B13FE04C6F3}"/>
          </ac:picMkLst>
        </pc:picChg>
        <pc:picChg chg="add mod">
          <ac:chgData name="Hellrigel, Andrew T" userId="5f5d2748-7b09-4745-9c0f-bbe44e7a36ea" providerId="ADAL" clId="{5464612B-96C9-4226-887B-E0AA16F40648}" dt="2020-11-15T19:09:09.897" v="2053" actId="1076"/>
          <ac:picMkLst>
            <pc:docMk/>
            <pc:sldMk cId="676564697" sldId="272"/>
            <ac:picMk id="4100" creationId="{F1008947-D124-4C37-A187-D10A23D01F49}"/>
          </ac:picMkLst>
        </pc:picChg>
        <pc:picChg chg="add mod">
          <ac:chgData name="Hellrigel, Andrew T" userId="5f5d2748-7b09-4745-9c0f-bbe44e7a36ea" providerId="ADAL" clId="{5464612B-96C9-4226-887B-E0AA16F40648}" dt="2020-11-15T19:09:18.112" v="2055" actId="1076"/>
          <ac:picMkLst>
            <pc:docMk/>
            <pc:sldMk cId="676564697" sldId="272"/>
            <ac:picMk id="4102" creationId="{8AAE9BE7-20D5-4DF9-AED3-3AEC3AA40404}"/>
          </ac:picMkLst>
        </pc:picChg>
        <pc:picChg chg="add mod">
          <ac:chgData name="Hellrigel, Andrew T" userId="5f5d2748-7b09-4745-9c0f-bbe44e7a36ea" providerId="ADAL" clId="{5464612B-96C9-4226-887B-E0AA16F40648}" dt="2020-11-15T19:09:31.495" v="2057" actId="1076"/>
          <ac:picMkLst>
            <pc:docMk/>
            <pc:sldMk cId="676564697" sldId="272"/>
            <ac:picMk id="4104" creationId="{23C61B10-BF54-41AA-9637-8D022DFA853F}"/>
          </ac:picMkLst>
        </pc:picChg>
      </pc:sldChg>
      <pc:sldChg chg="del">
        <pc:chgData name="Hellrigel, Andrew T" userId="5f5d2748-7b09-4745-9c0f-bbe44e7a36ea" providerId="ADAL" clId="{5464612B-96C9-4226-887B-E0AA16F40648}" dt="2020-11-15T18:04:14.003" v="41" actId="47"/>
        <pc:sldMkLst>
          <pc:docMk/>
          <pc:sldMk cId="2724352207" sldId="272"/>
        </pc:sldMkLst>
      </pc:sldChg>
      <pc:sldChg chg="addSp delSp modSp add mod">
        <pc:chgData name="Hellrigel, Andrew T" userId="5f5d2748-7b09-4745-9c0f-bbe44e7a36ea" providerId="ADAL" clId="{5464612B-96C9-4226-887B-E0AA16F40648}" dt="2020-11-15T19:12:16.971" v="2300" actId="1076"/>
        <pc:sldMkLst>
          <pc:docMk/>
          <pc:sldMk cId="1012243949" sldId="273"/>
        </pc:sldMkLst>
        <pc:spChg chg="mod">
          <ac:chgData name="Hellrigel, Andrew T" userId="5f5d2748-7b09-4745-9c0f-bbe44e7a36ea" providerId="ADAL" clId="{5464612B-96C9-4226-887B-E0AA16F40648}" dt="2020-11-15T19:11:51.188" v="2293" actId="1076"/>
          <ac:spMkLst>
            <pc:docMk/>
            <pc:sldMk cId="1012243949" sldId="273"/>
            <ac:spMk id="2" creationId="{7E151100-AD6E-492A-942C-074295AFEA2C}"/>
          </ac:spMkLst>
        </pc:spChg>
        <pc:spChg chg="mod">
          <ac:chgData name="Hellrigel, Andrew T" userId="5f5d2748-7b09-4745-9c0f-bbe44e7a36ea" providerId="ADAL" clId="{5464612B-96C9-4226-887B-E0AA16F40648}" dt="2020-11-15T19:11:05.896" v="2245" actId="20577"/>
          <ac:spMkLst>
            <pc:docMk/>
            <pc:sldMk cId="1012243949" sldId="273"/>
            <ac:spMk id="3" creationId="{E36AF273-0DDC-4DD8-96C4-9B13DD37E249}"/>
          </ac:spMkLst>
        </pc:spChg>
        <pc:picChg chg="del">
          <ac:chgData name="Hellrigel, Andrew T" userId="5f5d2748-7b09-4745-9c0f-bbe44e7a36ea" providerId="ADAL" clId="{5464612B-96C9-4226-887B-E0AA16F40648}" dt="2020-11-15T19:11:08.479" v="2246" actId="478"/>
          <ac:picMkLst>
            <pc:docMk/>
            <pc:sldMk cId="1012243949" sldId="273"/>
            <ac:picMk id="4098" creationId="{C0F0991B-D4D3-4538-A215-0B13FE04C6F3}"/>
          </ac:picMkLst>
        </pc:picChg>
        <pc:picChg chg="del">
          <ac:chgData name="Hellrigel, Andrew T" userId="5f5d2748-7b09-4745-9c0f-bbe44e7a36ea" providerId="ADAL" clId="{5464612B-96C9-4226-887B-E0AA16F40648}" dt="2020-11-15T19:11:09.552" v="2248" actId="478"/>
          <ac:picMkLst>
            <pc:docMk/>
            <pc:sldMk cId="1012243949" sldId="273"/>
            <ac:picMk id="4100" creationId="{F1008947-D124-4C37-A187-D10A23D01F49}"/>
          </ac:picMkLst>
        </pc:picChg>
        <pc:picChg chg="del">
          <ac:chgData name="Hellrigel, Andrew T" userId="5f5d2748-7b09-4745-9c0f-bbe44e7a36ea" providerId="ADAL" clId="{5464612B-96C9-4226-887B-E0AA16F40648}" dt="2020-11-15T19:11:09.007" v="2247" actId="478"/>
          <ac:picMkLst>
            <pc:docMk/>
            <pc:sldMk cId="1012243949" sldId="273"/>
            <ac:picMk id="4102" creationId="{8AAE9BE7-20D5-4DF9-AED3-3AEC3AA40404}"/>
          </ac:picMkLst>
        </pc:picChg>
        <pc:picChg chg="del">
          <ac:chgData name="Hellrigel, Andrew T" userId="5f5d2748-7b09-4745-9c0f-bbe44e7a36ea" providerId="ADAL" clId="{5464612B-96C9-4226-887B-E0AA16F40648}" dt="2020-11-15T19:11:10.014" v="2249" actId="478"/>
          <ac:picMkLst>
            <pc:docMk/>
            <pc:sldMk cId="1012243949" sldId="273"/>
            <ac:picMk id="4104" creationId="{23C61B10-BF54-41AA-9637-8D022DFA853F}"/>
          </ac:picMkLst>
        </pc:picChg>
        <pc:picChg chg="add mod">
          <ac:chgData name="Hellrigel, Andrew T" userId="5f5d2748-7b09-4745-9c0f-bbe44e7a36ea" providerId="ADAL" clId="{5464612B-96C9-4226-887B-E0AA16F40648}" dt="2020-11-15T19:11:57.067" v="2296" actId="1076"/>
          <ac:picMkLst>
            <pc:docMk/>
            <pc:sldMk cId="1012243949" sldId="273"/>
            <ac:picMk id="5122" creationId="{50D6D300-BA9F-4282-ACC3-59D390EA91CB}"/>
          </ac:picMkLst>
        </pc:picChg>
        <pc:picChg chg="add mod">
          <ac:chgData name="Hellrigel, Andrew T" userId="5f5d2748-7b09-4745-9c0f-bbe44e7a36ea" providerId="ADAL" clId="{5464612B-96C9-4226-887B-E0AA16F40648}" dt="2020-11-15T19:12:16.971" v="2300" actId="1076"/>
          <ac:picMkLst>
            <pc:docMk/>
            <pc:sldMk cId="1012243949" sldId="273"/>
            <ac:picMk id="5124" creationId="{A0A75931-4D8E-4743-80C8-A930CA9E85E2}"/>
          </ac:picMkLst>
        </pc:picChg>
      </pc:sldChg>
      <pc:sldChg chg="del">
        <pc:chgData name="Hellrigel, Andrew T" userId="5f5d2748-7b09-4745-9c0f-bbe44e7a36ea" providerId="ADAL" clId="{5464612B-96C9-4226-887B-E0AA16F40648}" dt="2020-11-15T18:04:14.003" v="41" actId="47"/>
        <pc:sldMkLst>
          <pc:docMk/>
          <pc:sldMk cId="258339805" sldId="274"/>
        </pc:sldMkLst>
      </pc:sldChg>
      <pc:sldChg chg="delSp modSp add mod">
        <pc:chgData name="Hellrigel, Andrew T" userId="5f5d2748-7b09-4745-9c0f-bbe44e7a36ea" providerId="ADAL" clId="{5464612B-96C9-4226-887B-E0AA16F40648}" dt="2020-11-15T19:17:38.880" v="2911" actId="20577"/>
        <pc:sldMkLst>
          <pc:docMk/>
          <pc:sldMk cId="1441522195" sldId="274"/>
        </pc:sldMkLst>
        <pc:spChg chg="mod">
          <ac:chgData name="Hellrigel, Andrew T" userId="5f5d2748-7b09-4745-9c0f-bbe44e7a36ea" providerId="ADAL" clId="{5464612B-96C9-4226-887B-E0AA16F40648}" dt="2020-11-15T19:17:38.880" v="2911" actId="20577"/>
          <ac:spMkLst>
            <pc:docMk/>
            <pc:sldMk cId="1441522195" sldId="274"/>
            <ac:spMk id="2" creationId="{7E151100-AD6E-492A-942C-074295AFEA2C}"/>
          </ac:spMkLst>
        </pc:spChg>
        <pc:spChg chg="mod">
          <ac:chgData name="Hellrigel, Andrew T" userId="5f5d2748-7b09-4745-9c0f-bbe44e7a36ea" providerId="ADAL" clId="{5464612B-96C9-4226-887B-E0AA16F40648}" dt="2020-11-15T19:14:05.021" v="2375" actId="20577"/>
          <ac:spMkLst>
            <pc:docMk/>
            <pc:sldMk cId="1441522195" sldId="274"/>
            <ac:spMk id="3" creationId="{E36AF273-0DDC-4DD8-96C4-9B13DD37E249}"/>
          </ac:spMkLst>
        </pc:spChg>
        <pc:picChg chg="del">
          <ac:chgData name="Hellrigel, Andrew T" userId="5f5d2748-7b09-4745-9c0f-bbe44e7a36ea" providerId="ADAL" clId="{5464612B-96C9-4226-887B-E0AA16F40648}" dt="2020-11-15T19:13:47.599" v="2322" actId="478"/>
          <ac:picMkLst>
            <pc:docMk/>
            <pc:sldMk cId="1441522195" sldId="274"/>
            <ac:picMk id="5122" creationId="{50D6D300-BA9F-4282-ACC3-59D390EA91CB}"/>
          </ac:picMkLst>
        </pc:picChg>
        <pc:picChg chg="del">
          <ac:chgData name="Hellrigel, Andrew T" userId="5f5d2748-7b09-4745-9c0f-bbe44e7a36ea" providerId="ADAL" clId="{5464612B-96C9-4226-887B-E0AA16F40648}" dt="2020-11-15T19:13:46.452" v="2321" actId="478"/>
          <ac:picMkLst>
            <pc:docMk/>
            <pc:sldMk cId="1441522195" sldId="274"/>
            <ac:picMk id="5124" creationId="{A0A75931-4D8E-4743-80C8-A930CA9E85E2}"/>
          </ac:picMkLst>
        </pc:picChg>
      </pc:sldChg>
      <pc:sldChg chg="del">
        <pc:chgData name="Hellrigel, Andrew T" userId="5f5d2748-7b09-4745-9c0f-bbe44e7a36ea" providerId="ADAL" clId="{5464612B-96C9-4226-887B-E0AA16F40648}" dt="2020-11-15T18:04:14.003" v="41" actId="47"/>
        <pc:sldMkLst>
          <pc:docMk/>
          <pc:sldMk cId="1631953463" sldId="275"/>
        </pc:sldMkLst>
      </pc:sldChg>
      <pc:sldChg chg="addSp modSp add mod">
        <pc:chgData name="Hellrigel, Andrew T" userId="5f5d2748-7b09-4745-9c0f-bbe44e7a36ea" providerId="ADAL" clId="{5464612B-96C9-4226-887B-E0AA16F40648}" dt="2020-11-15T19:28:39.667" v="3266" actId="1076"/>
        <pc:sldMkLst>
          <pc:docMk/>
          <pc:sldMk cId="1853410176" sldId="275"/>
        </pc:sldMkLst>
        <pc:spChg chg="mod">
          <ac:chgData name="Hellrigel, Andrew T" userId="5f5d2748-7b09-4745-9c0f-bbe44e7a36ea" providerId="ADAL" clId="{5464612B-96C9-4226-887B-E0AA16F40648}" dt="2020-11-15T19:28:28.479" v="3262" actId="20577"/>
          <ac:spMkLst>
            <pc:docMk/>
            <pc:sldMk cId="1853410176" sldId="275"/>
            <ac:spMk id="2" creationId="{7E151100-AD6E-492A-942C-074295AFEA2C}"/>
          </ac:spMkLst>
        </pc:spChg>
        <pc:spChg chg="mod">
          <ac:chgData name="Hellrigel, Andrew T" userId="5f5d2748-7b09-4745-9c0f-bbe44e7a36ea" providerId="ADAL" clId="{5464612B-96C9-4226-887B-E0AA16F40648}" dt="2020-11-15T19:27:05.239" v="2989" actId="20577"/>
          <ac:spMkLst>
            <pc:docMk/>
            <pc:sldMk cId="1853410176" sldId="275"/>
            <ac:spMk id="3" creationId="{E36AF273-0DDC-4DD8-96C4-9B13DD37E249}"/>
          </ac:spMkLst>
        </pc:spChg>
        <pc:picChg chg="add mod">
          <ac:chgData name="Hellrigel, Andrew T" userId="5f5d2748-7b09-4745-9c0f-bbe44e7a36ea" providerId="ADAL" clId="{5464612B-96C9-4226-887B-E0AA16F40648}" dt="2020-11-15T19:28:39.667" v="3266" actId="1076"/>
          <ac:picMkLst>
            <pc:docMk/>
            <pc:sldMk cId="1853410176" sldId="275"/>
            <ac:picMk id="6146" creationId="{75CF603E-9573-4AFF-992D-25610614B95B}"/>
          </ac:picMkLst>
        </pc:picChg>
      </pc:sldChg>
      <pc:sldChg chg="del">
        <pc:chgData name="Hellrigel, Andrew T" userId="5f5d2748-7b09-4745-9c0f-bbe44e7a36ea" providerId="ADAL" clId="{5464612B-96C9-4226-887B-E0AA16F40648}" dt="2020-11-15T18:04:14.003" v="41" actId="47"/>
        <pc:sldMkLst>
          <pc:docMk/>
          <pc:sldMk cId="1244684901" sldId="276"/>
        </pc:sldMkLst>
      </pc:sldChg>
      <pc:sldChg chg="delSp add del">
        <pc:chgData name="Hellrigel, Andrew T" userId="5f5d2748-7b09-4745-9c0f-bbe44e7a36ea" providerId="ADAL" clId="{5464612B-96C9-4226-887B-E0AA16F40648}" dt="2020-11-15T19:28:50.429" v="3269" actId="47"/>
        <pc:sldMkLst>
          <pc:docMk/>
          <pc:sldMk cId="3977718457" sldId="276"/>
        </pc:sldMkLst>
        <pc:picChg chg="del">
          <ac:chgData name="Hellrigel, Andrew T" userId="5f5d2748-7b09-4745-9c0f-bbe44e7a36ea" providerId="ADAL" clId="{5464612B-96C9-4226-887B-E0AA16F40648}" dt="2020-11-15T19:28:46.391" v="3268" actId="478"/>
          <ac:picMkLst>
            <pc:docMk/>
            <pc:sldMk cId="3977718457" sldId="276"/>
            <ac:picMk id="6146" creationId="{75CF603E-9573-4AFF-992D-25610614B95B}"/>
          </ac:picMkLst>
        </pc:picChg>
      </pc:sldChg>
      <pc:sldChg chg="del">
        <pc:chgData name="Hellrigel, Andrew T" userId="5f5d2748-7b09-4745-9c0f-bbe44e7a36ea" providerId="ADAL" clId="{5464612B-96C9-4226-887B-E0AA16F40648}" dt="2020-11-15T18:04:14.003" v="41" actId="47"/>
        <pc:sldMkLst>
          <pc:docMk/>
          <pc:sldMk cId="2601346386" sldId="277"/>
        </pc:sldMkLst>
      </pc:sldChg>
      <pc:sldChg chg="del">
        <pc:chgData name="Hellrigel, Andrew T" userId="5f5d2748-7b09-4745-9c0f-bbe44e7a36ea" providerId="ADAL" clId="{5464612B-96C9-4226-887B-E0AA16F40648}" dt="2020-11-15T18:04:14.003" v="41" actId="47"/>
        <pc:sldMkLst>
          <pc:docMk/>
          <pc:sldMk cId="3330098725" sldId="278"/>
        </pc:sldMkLst>
      </pc:sldChg>
      <pc:sldChg chg="del">
        <pc:chgData name="Hellrigel, Andrew T" userId="5f5d2748-7b09-4745-9c0f-bbe44e7a36ea" providerId="ADAL" clId="{5464612B-96C9-4226-887B-E0AA16F40648}" dt="2020-11-15T18:04:14.003" v="41" actId="47"/>
        <pc:sldMkLst>
          <pc:docMk/>
          <pc:sldMk cId="1749562477" sldId="279"/>
        </pc:sldMkLst>
      </pc:sldChg>
      <pc:sldChg chg="del">
        <pc:chgData name="Hellrigel, Andrew T" userId="5f5d2748-7b09-4745-9c0f-bbe44e7a36ea" providerId="ADAL" clId="{5464612B-96C9-4226-887B-E0AA16F40648}" dt="2020-11-15T18:04:14.003" v="41" actId="47"/>
        <pc:sldMkLst>
          <pc:docMk/>
          <pc:sldMk cId="2346411794" sldId="280"/>
        </pc:sldMkLst>
      </pc:sldChg>
    </pc:docChg>
  </pc:docChgLst>
</pc:chgInfo>
</file>

<file path=ppt/media/hdphoto1.wdp>
</file>

<file path=ppt/media/image1.jp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C873FC-CED5-4733-8DD2-FA5E02137543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DD714-947C-49E2-A7C6-0EC454B32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50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605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140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97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13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784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42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37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2467" y="1329267"/>
            <a:ext cx="2751666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29267"/>
            <a:ext cx="2805693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8" y="1329267"/>
            <a:ext cx="2870200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2467" y="2946400"/>
            <a:ext cx="2751666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946400"/>
            <a:ext cx="2805693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32668" y="2946400"/>
            <a:ext cx="2870200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62467" y="4677839"/>
            <a:ext cx="2751666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77839"/>
            <a:ext cx="2805692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32668" y="4677839"/>
            <a:ext cx="2870200" cy="150768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44983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90133"/>
            <a:ext cx="8830733" cy="46736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972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1668" y="1456269"/>
            <a:ext cx="4224866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9800" y="1456269"/>
            <a:ext cx="4106333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7103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13268" y="1278466"/>
            <a:ext cx="4131733" cy="2346178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8201" y="1278468"/>
            <a:ext cx="4174067" cy="2346177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13268" y="3793066"/>
            <a:ext cx="4131733" cy="245133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48201" y="3793068"/>
            <a:ext cx="4174067" cy="245133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20134" y="1303867"/>
            <a:ext cx="2794000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03867"/>
            <a:ext cx="2822625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7" y="1303867"/>
            <a:ext cx="2853266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20134" y="2878669"/>
            <a:ext cx="2794000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878669"/>
            <a:ext cx="2822625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20975" y="2878669"/>
            <a:ext cx="2864958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20134" y="4610108"/>
            <a:ext cx="2794000" cy="157541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10108"/>
            <a:ext cx="2822625" cy="157541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20975" y="4610108"/>
            <a:ext cx="2864958" cy="15754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712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13933"/>
            <a:ext cx="8873067" cy="47498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2362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1" y="1600200"/>
            <a:ext cx="4191000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536" y="1600200"/>
            <a:ext cx="4351865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66170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54000" y="1371600"/>
            <a:ext cx="4216401" cy="22530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56667" y="1371600"/>
            <a:ext cx="4207934" cy="2253044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54000" y="3784602"/>
            <a:ext cx="4216401" cy="245979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56667" y="3784600"/>
            <a:ext cx="4207934" cy="2459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35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096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" y="0"/>
            <a:ext cx="6138333" cy="991352"/>
          </a:xfrm>
          <a:prstGeom prst="rect">
            <a:avLst/>
          </a:prstGeom>
          <a:noFill/>
        </p:spPr>
        <p:txBody>
          <a:bodyPr vert="horz" lIns="27432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490133"/>
            <a:ext cx="8847667" cy="4707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285076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4" r:id="rId3"/>
    <p:sldLayoutId id="2147483653" r:id="rId4"/>
  </p:sldLayoutIdLst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765800" cy="991352"/>
          </a:xfrm>
          <a:prstGeom prst="rect">
            <a:avLst/>
          </a:prstGeom>
          <a:solidFill>
            <a:schemeClr val="bg1"/>
          </a:solidFill>
        </p:spPr>
        <p:txBody>
          <a:bodyPr vert="horz" lIns="274320" tIns="45720" rIns="91440" bIns="45720" rtlCol="0" anchor="ctr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363133"/>
            <a:ext cx="8924509" cy="4834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277849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rgbClr val="262626"/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rgbClr val="262626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262626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42AF84D-C8FA-4C55-A8A3-F0FEEB2C96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92" b="89967" l="7795" r="95501">
                        <a14:foregroundMark x1="95627" y1="46748" x2="95627" y2="46748"/>
                        <a14:foregroundMark x1="69011" y1="77288" x2="70469" y2="77288"/>
                        <a14:foregroundMark x1="59632" y1="77288" x2="60837" y2="76847"/>
                        <a14:foregroundMark x1="54373" y1="78831" x2="54373" y2="80926"/>
                        <a14:foregroundMark x1="39544" y1="78501" x2="39163" y2="82249"/>
                        <a14:foregroundMark x1="33650" y1="81477" x2="34411" y2="81257"/>
                        <a14:foregroundMark x1="25856" y1="79713" x2="25856" y2="79713"/>
                        <a14:foregroundMark x1="18188" y1="78280" x2="18188" y2="78280"/>
                        <a14:foregroundMark x1="8302" y1="77619" x2="8302" y2="77619"/>
                        <a14:foregroundMark x1="7858" y1="68688" x2="7858" y2="68688"/>
                        <a14:foregroundMark x1="20406" y1="9592" x2="20406" y2="9592"/>
                        <a14:foregroundMark x1="15526" y1="57663" x2="15526" y2="57663"/>
                        <a14:foregroundMark x1="15906" y1="61191" x2="15906" y2="61191"/>
                        <a14:foregroundMark x1="17110" y1="61191" x2="17110" y2="61191"/>
                        <a14:foregroundMark x1="14829" y1="62955" x2="15399" y2="61963"/>
                        <a14:backgroundMark x1="17934" y1="12569" x2="17934" y2="12569"/>
                        <a14:backgroundMark x1="17237" y1="17641" x2="17237" y2="17641"/>
                        <a14:backgroundMark x1="23701" y1="27784" x2="23701" y2="27784"/>
                        <a14:backgroundMark x1="37959" y1="36053" x2="37959" y2="36053"/>
                        <a14:backgroundMark x1="39987" y1="32084" x2="39987" y2="32084"/>
                        <a14:backgroundMark x1="37452" y1="33076" x2="37452" y2="33076"/>
                        <a14:backgroundMark x1="16477" y1="57883" x2="16477" y2="57883"/>
                        <a14:backgroundMark x1="15779" y1="63286" x2="15779" y2="63286"/>
                      </a14:backgroundRemoval>
                    </a14:imgEffect>
                  </a14:imgLayer>
                </a14:imgProps>
              </a:ext>
            </a:extLst>
          </a:blip>
          <a:srcRect l="7363" t="7527" b="11841"/>
          <a:stretch/>
        </p:blipFill>
        <p:spPr>
          <a:xfrm>
            <a:off x="3850104" y="1380065"/>
            <a:ext cx="4871557" cy="2437177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- Data acquisition</a:t>
            </a:r>
          </a:p>
        </p:txBody>
      </p:sp>
    </p:spTree>
    <p:extLst>
      <p:ext uri="{BB962C8B-B14F-4D97-AF65-F5344CB8AC3E}">
        <p14:creationId xmlns:p14="http://schemas.microsoft.com/office/powerpoint/2010/main" val="1982245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151100-AD6E-492A-942C-074295AFE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Currently supports 200Hz measurement rate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Depending on sensor type, can typically support any from 6-30 sensors simultaneously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higher measurement rates are desired, custom software and potentially custom hardware has to be designed so the sooner we know the better!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Our goal is to have a system set up to support whatever test you may want to run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you anticipate wanting to run a test, let us know immediately!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6AF273-0DDC-4DD8-96C4-9B13DD37E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Current system capabilities</a:t>
            </a:r>
          </a:p>
        </p:txBody>
      </p:sp>
    </p:spTree>
    <p:extLst>
      <p:ext uri="{BB962C8B-B14F-4D97-AF65-F5344CB8AC3E}">
        <p14:creationId xmlns:p14="http://schemas.microsoft.com/office/powerpoint/2010/main" val="1441522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151100-AD6E-492A-942C-074295AFE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 Spring, any member on our team will be able to download our custom data collection software so that they can visualize data they have collected in real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Will also auto-import data into MATLAB for post-processing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6AF273-0DDC-4DD8-96C4-9B13DD37E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Wireless real-time data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5CF603E-9573-4AFF-992D-25610614B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231" y="3192823"/>
            <a:ext cx="4612141" cy="3098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410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151100-AD6E-492A-942C-074295AFE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Reliably and accurately record data from a variety of sensors to draw conclusions about the forces the car experiences to inform current and future design decisions.</a:t>
            </a:r>
          </a:p>
          <a:p>
            <a:r>
              <a:rPr lang="en-US" sz="2400" dirty="0"/>
              <a:t>How can you answer the questions: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is the best gear ratio for the transfer case?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is the best spring rate for the shocks?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is the ideal wall thickness for a suspension member?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6AF273-0DDC-4DD8-96C4-9B13DD37E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Goal of Data acquisition</a:t>
            </a:r>
          </a:p>
        </p:txBody>
      </p:sp>
    </p:spTree>
    <p:extLst>
      <p:ext uri="{BB962C8B-B14F-4D97-AF65-F5344CB8AC3E}">
        <p14:creationId xmlns:p14="http://schemas.microsoft.com/office/powerpoint/2010/main" val="2811137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A1C0F-1F70-489A-B230-1AB9D72B2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Answering the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F01B-4793-4A40-B926-BDA406A57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88975" y="1456269"/>
            <a:ext cx="4224866" cy="4765611"/>
          </a:xfrm>
        </p:spPr>
        <p:txBody>
          <a:bodyPr/>
          <a:lstStyle/>
          <a:p>
            <a:r>
              <a:rPr lang="en-US" sz="2400" dirty="0"/>
              <a:t>Math</a:t>
            </a:r>
          </a:p>
          <a:p>
            <a:endParaRPr lang="en-US" sz="2400" dirty="0"/>
          </a:p>
          <a:p>
            <a:r>
              <a:rPr lang="en-US" sz="2400" dirty="0"/>
              <a:t>Simulation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Data collection and analyzation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8258D94-ECB2-42BB-A11A-9EFFBCAF29D7}"/>
              </a:ext>
            </a:extLst>
          </p:cNvPr>
          <p:cNvCxnSpPr>
            <a:cxnSpLocks/>
          </p:cNvCxnSpPr>
          <p:nvPr/>
        </p:nvCxnSpPr>
        <p:spPr>
          <a:xfrm>
            <a:off x="4030900" y="1502407"/>
            <a:ext cx="3397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115CD5-B5DF-4FFE-8433-3DBBFD312D95}"/>
              </a:ext>
            </a:extLst>
          </p:cNvPr>
          <p:cNvCxnSpPr>
            <a:cxnSpLocks/>
          </p:cNvCxnSpPr>
          <p:nvPr/>
        </p:nvCxnSpPr>
        <p:spPr>
          <a:xfrm>
            <a:off x="4030900" y="2854435"/>
            <a:ext cx="3397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7D432AF-B22C-409F-A43F-8681BAB2B0A0}"/>
              </a:ext>
            </a:extLst>
          </p:cNvPr>
          <p:cNvCxnSpPr>
            <a:cxnSpLocks/>
          </p:cNvCxnSpPr>
          <p:nvPr/>
        </p:nvCxnSpPr>
        <p:spPr>
          <a:xfrm>
            <a:off x="4362265" y="1489825"/>
            <a:ext cx="0" cy="13771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1B5E64C-E692-4DE9-B2D3-EF6F4CD00534}"/>
              </a:ext>
            </a:extLst>
          </p:cNvPr>
          <p:cNvCxnSpPr>
            <a:cxnSpLocks/>
          </p:cNvCxnSpPr>
          <p:nvPr/>
        </p:nvCxnSpPr>
        <p:spPr>
          <a:xfrm>
            <a:off x="4353176" y="2155430"/>
            <a:ext cx="3397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53EB6E3-D19C-4675-A60C-BBF53717FD4A}"/>
              </a:ext>
            </a:extLst>
          </p:cNvPr>
          <p:cNvSpPr txBox="1">
            <a:spLocks/>
          </p:cNvSpPr>
          <p:nvPr/>
        </p:nvSpPr>
        <p:spPr>
          <a:xfrm>
            <a:off x="4692929" y="1930247"/>
            <a:ext cx="2907484" cy="607424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>
            <a:lvl1pPr marL="0" indent="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Font typeface="Arial"/>
              <a:buNone/>
              <a:defRPr sz="18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9758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Font typeface="Arial"/>
              <a:buChar char="•"/>
              <a:defRPr sz="135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bg1"/>
                </a:solidFill>
                <a:latin typeface="Roboto Ligh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bg1"/>
                </a:solidFill>
                <a:latin typeface="Roboto Ligh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Attempt these first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34C493C-473F-4ECA-B97E-F01139F13825}"/>
              </a:ext>
            </a:extLst>
          </p:cNvPr>
          <p:cNvSpPr txBox="1">
            <a:spLocks/>
          </p:cNvSpPr>
          <p:nvPr/>
        </p:nvSpPr>
        <p:spPr>
          <a:xfrm>
            <a:off x="4692929" y="4076063"/>
            <a:ext cx="2513201" cy="607424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>
            <a:lvl1pPr marL="0" indent="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Font typeface="Arial"/>
              <a:buNone/>
              <a:defRPr sz="18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9758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Font typeface="Arial"/>
              <a:buChar char="•"/>
              <a:defRPr sz="135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bg1"/>
                </a:solidFill>
                <a:latin typeface="Roboto Ligh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bg1"/>
                </a:solidFill>
                <a:latin typeface="Roboto Ligh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Verify results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472A922-7CAE-47BD-BB4E-059EFC5805E1}"/>
              </a:ext>
            </a:extLst>
          </p:cNvPr>
          <p:cNvCxnSpPr>
            <a:cxnSpLocks/>
          </p:cNvCxnSpPr>
          <p:nvPr/>
        </p:nvCxnSpPr>
        <p:spPr>
          <a:xfrm>
            <a:off x="4030900" y="3663970"/>
            <a:ext cx="3397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A8A1742-280C-4BE3-B723-9E23A78F2CF6}"/>
              </a:ext>
            </a:extLst>
          </p:cNvPr>
          <p:cNvCxnSpPr>
            <a:cxnSpLocks/>
          </p:cNvCxnSpPr>
          <p:nvPr/>
        </p:nvCxnSpPr>
        <p:spPr>
          <a:xfrm>
            <a:off x="4030900" y="5015998"/>
            <a:ext cx="3397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5925E7C-5281-4E13-ABA0-17BB4056DB13}"/>
              </a:ext>
            </a:extLst>
          </p:cNvPr>
          <p:cNvCxnSpPr>
            <a:cxnSpLocks/>
          </p:cNvCxnSpPr>
          <p:nvPr/>
        </p:nvCxnSpPr>
        <p:spPr>
          <a:xfrm>
            <a:off x="4362265" y="3651388"/>
            <a:ext cx="0" cy="13771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20B6343-6E4E-4370-A289-8E70A5FDA61B}"/>
              </a:ext>
            </a:extLst>
          </p:cNvPr>
          <p:cNvCxnSpPr>
            <a:cxnSpLocks/>
          </p:cNvCxnSpPr>
          <p:nvPr/>
        </p:nvCxnSpPr>
        <p:spPr>
          <a:xfrm>
            <a:off x="4353176" y="4316993"/>
            <a:ext cx="3397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4925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151100-AD6E-492A-942C-074295AFE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Inertial measurement (IMU) -&gt; 3-axis acceleration and 3-axis gyroscope in 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Rotational position/velocity -&gt; This is probably easiest thing to measure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Linear position -&gt; Primarily used for shock positions, use when can’t measure rotation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Pressure/Force -&gt; Can be fluid pressure such as brake lines or 1-axis force measurement via load cell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Temperature -&gt; Both contact and non-contact measurement (a lot of this is in development)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6AF273-0DDC-4DD8-96C4-9B13DD37E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What capabilities does </a:t>
            </a:r>
            <a:r>
              <a:rPr lang="en-US" sz="2400" dirty="0" err="1"/>
              <a:t>daq</a:t>
            </a:r>
            <a:r>
              <a:rPr lang="en-US" sz="2400" dirty="0"/>
              <a:t> have?</a:t>
            </a:r>
          </a:p>
        </p:txBody>
      </p:sp>
    </p:spTree>
    <p:extLst>
      <p:ext uri="{BB962C8B-B14F-4D97-AF65-F5344CB8AC3E}">
        <p14:creationId xmlns:p14="http://schemas.microsoft.com/office/powerpoint/2010/main" val="1208171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151100-AD6E-492A-942C-074295AFE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+- 16g’s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+-4000 degrees/s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Typical +- 10mg’s, +- 1 degree/s, 1% scaling error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6AF273-0DDC-4DD8-96C4-9B13DD37E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IMU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2F1C24-0EE5-4FD8-903D-EA85D15BF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9092" y="3143775"/>
            <a:ext cx="3124200" cy="197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6316AF8A-3631-47D6-A57F-763D70522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9962" y="3791824"/>
            <a:ext cx="2986987" cy="2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95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151100-AD6E-492A-942C-074295AFE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Measure speed/position via a rotating magnet on the same axis as what is rotating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Measure speed perpendicular to shaft with a toothed wheel (such as a gear)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Measure position with a potentiometer on same axis as what is rotating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6AF273-0DDC-4DD8-96C4-9B13DD37E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Rotational Measurement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45DAD72-CA68-4558-82C1-A07FF1260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60" y="4005743"/>
            <a:ext cx="2122240" cy="212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otary Potentiometer - 100k Ohm, Logarithmic (Panel Mount) - COM-14624 -  SparkFun Electronics">
            <a:extLst>
              <a:ext uri="{FF2B5EF4-FFF2-40B4-BE49-F238E27FC236}">
                <a16:creationId xmlns:a16="http://schemas.microsoft.com/office/drawing/2014/main" id="{55C1F827-0F14-4C5D-B4AD-828F9A290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7950" y="375723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pec Braking | Full Spec. Full stop. - ABS Sensors">
            <a:extLst>
              <a:ext uri="{FF2B5EF4-FFF2-40B4-BE49-F238E27FC236}">
                <a16:creationId xmlns:a16="http://schemas.microsoft.com/office/drawing/2014/main" id="{2EE15BE3-4CEC-46CD-A838-1BA54F36E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9094" y="3826933"/>
            <a:ext cx="3154261" cy="2003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980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151100-AD6E-492A-942C-074295AFE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Primarily use these sensors on shock positions because they are expensive (~$200)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6AF273-0DDC-4DD8-96C4-9B13DD37E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Linear position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4612D63-6339-4AFD-A8FA-4470B1C2B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066" y="2360465"/>
            <a:ext cx="5535868" cy="3803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9306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151100-AD6E-492A-942C-074295AFE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Many varieties of pressure/force sensors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Measure force in tension/compression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Measure force as lever arm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6AF273-0DDC-4DD8-96C4-9B13DD37E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Pressure/force</a:t>
            </a:r>
          </a:p>
        </p:txBody>
      </p:sp>
      <p:pic>
        <p:nvPicPr>
          <p:cNvPr id="4098" name="Picture 2" descr="Honeywell Sensing And Productivity Solutions PX2EN1XX100PSAAX">
            <a:extLst>
              <a:ext uri="{FF2B5EF4-FFF2-40B4-BE49-F238E27FC236}">
                <a16:creationId xmlns:a16="http://schemas.microsoft.com/office/drawing/2014/main" id="{C0F0991B-D4D3-4538-A215-0B13FE04C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36" y="3603072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1008947-D124-4C37-A187-D10A23D01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9827" y="3887258"/>
            <a:ext cx="2400300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igh Accuracy, Stainless Steel, S-Beam Load Cells | Omega">
            <a:extLst>
              <a:ext uri="{FF2B5EF4-FFF2-40B4-BE49-F238E27FC236}">
                <a16:creationId xmlns:a16="http://schemas.microsoft.com/office/drawing/2014/main" id="{8AAE9BE7-20D5-4DF9-AED3-3AEC3AA404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5576" y="360307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Load Cell Bar 0-5kg Force Load Cells | JSumo.com">
            <a:extLst>
              <a:ext uri="{FF2B5EF4-FFF2-40B4-BE49-F238E27FC236}">
                <a16:creationId xmlns:a16="http://schemas.microsoft.com/office/drawing/2014/main" id="{23C61B10-BF54-41AA-9637-8D022DFA8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5859" y="210157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6564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151100-AD6E-492A-942C-074295AFE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Contact vs. non-contact measurement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6AF273-0DDC-4DD8-96C4-9B13DD37E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Temperature</a:t>
            </a:r>
          </a:p>
        </p:txBody>
      </p:sp>
      <p:pic>
        <p:nvPicPr>
          <p:cNvPr id="5122" name="Picture 2" descr="K-Type Thermocouple Temperature Sensors Wire M8 Thread 150mm / 5.9in Probe  Length Temperature Range 0~400℃ (2M): Amazon.com: Industrial &amp; Scientific">
            <a:extLst>
              <a:ext uri="{FF2B5EF4-FFF2-40B4-BE49-F238E27FC236}">
                <a16:creationId xmlns:a16="http://schemas.microsoft.com/office/drawing/2014/main" id="{50D6D300-BA9F-4282-ACC3-59D390EA9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09" y="2425117"/>
            <a:ext cx="3554058" cy="3554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A0A75931-4D8E-4743-80C8-A930CA9E8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956" y="2535222"/>
            <a:ext cx="3574086" cy="291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224394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White 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16176</TotalTime>
  <Words>405</Words>
  <Application>Microsoft Office PowerPoint</Application>
  <PresentationFormat>On-screen Show (4:3)</PresentationFormat>
  <Paragraphs>54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Lucida Grande</vt:lpstr>
      <vt:lpstr>Roboto Light</vt:lpstr>
      <vt:lpstr>Custom Design</vt:lpstr>
      <vt:lpstr>Main</vt:lpstr>
      <vt:lpstr>White Main</vt:lpstr>
      <vt:lpstr>PowerPoint Presentation</vt:lpstr>
      <vt:lpstr>Goal of Data acquisition</vt:lpstr>
      <vt:lpstr>Answering the Questions</vt:lpstr>
      <vt:lpstr>What capabilities does daq have?</vt:lpstr>
      <vt:lpstr>IMU</vt:lpstr>
      <vt:lpstr>Rotational Measurement</vt:lpstr>
      <vt:lpstr>Linear position</vt:lpstr>
      <vt:lpstr>Pressure/force</vt:lpstr>
      <vt:lpstr>Temperature</vt:lpstr>
      <vt:lpstr>Current system capabilities</vt:lpstr>
      <vt:lpstr>Wireless real-time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Hellrigel, Andrew T</cp:lastModifiedBy>
  <cp:revision>47</cp:revision>
  <dcterms:created xsi:type="dcterms:W3CDTF">2016-03-09T16:46:53Z</dcterms:created>
  <dcterms:modified xsi:type="dcterms:W3CDTF">2020-11-15T19:28:56Z</dcterms:modified>
</cp:coreProperties>
</file>

<file path=docProps/thumbnail.jpeg>
</file>